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4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2149924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юго-западный с переходом на юго-восточный 5-10 м/с. Температура воздуха ночью 15-17 , днем 5-7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9067569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28462</TotalTime>
  <Words>648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5264</cp:revision>
  <cp:lastPrinted>2021-07-01T03:56:27Z</cp:lastPrinted>
  <dcterms:created xsi:type="dcterms:W3CDTF">2018-03-27T06:03:00Z</dcterms:created>
  <dcterms:modified xsi:type="dcterms:W3CDTF">2026-02-07T07:26:41Z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