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3" d="100"/>
          <a:sy n="83" d="100"/>
        </p:scale>
        <p:origin x="1685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183038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49" y="325240"/>
            <a:ext cx="4395583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февраля 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южный 9-14 м/с. Температура воздуха ночью 18-20, днем 9-11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08 февраля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09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7-12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12-14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6902406"/>
              </p:ext>
            </p:extLst>
          </p:nvPr>
        </p:nvGraphicFramePr>
        <p:xfrm>
          <a:off x="5133632" y="3727078"/>
          <a:ext cx="4415373" cy="2275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59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8012" y="1907029"/>
            <a:ext cx="4395582" cy="76944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февраля, ночью 09 февраля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2249" y="2850887"/>
            <a:ext cx="4401343" cy="276999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Леженина П.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54965</TotalTime>
  <Words>655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7702</cp:revision>
  <cp:lastPrinted>2025-08-12T06:13:34Z</cp:lastPrinted>
  <dcterms:created xsi:type="dcterms:W3CDTF">2018-03-27T06:03:00Z</dcterms:created>
  <dcterms:modified xsi:type="dcterms:W3CDTF">2026-02-07T06:50:34Z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