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80846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17906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и утром осадки (дождь, снег), туман, гололед. Ветер юго-восточный 9-14, ночью порывы 15-20 м/с. Температура воздуха ночью 0-2,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снег),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29112</TotalTime>
  <Words>594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4112</cp:revision>
  <cp:lastPrinted>2021-10-15T03:50:29Z</cp:lastPrinted>
  <dcterms:created xsi:type="dcterms:W3CDTF">2018-03-27T06:03:00Z</dcterms:created>
  <dcterms:modified xsi:type="dcterms:W3CDTF">2026-02-07T06:36:08Z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