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7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08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07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08 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ночью</a:t>
            </a:r>
            <a:r>
              <a:rPr lang="ru-RU" dirty="0">
                <a:solidFill>
                  <a:schemeClr val="tx1"/>
                </a:solidFill>
              </a:rPr>
              <a:t> снег, туман</a:t>
            </a:r>
            <a:r>
              <a:rPr lang="kk-KZ" dirty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гололед. Ветер </a:t>
            </a:r>
            <a:r>
              <a:rPr lang="kk-KZ" dirty="0">
                <a:solidFill>
                  <a:schemeClr val="tx1"/>
                </a:solidFill>
              </a:rPr>
              <a:t>северо-восточный 2-7, днем порывы 10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2-4 мороза</a:t>
            </a:r>
            <a:r>
              <a:rPr lang="kk-KZ" dirty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>
                <a:solidFill>
                  <a:schemeClr val="tx1"/>
                </a:solidFill>
              </a:rPr>
              <a:t>1-3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туман, гололед. Ветер восточный </a:t>
            </a:r>
            <a:r>
              <a:rPr lang="kk-KZ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66027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Г.А.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28275</TotalTime>
  <Words>799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6855</cp:revision>
  <cp:lastPrinted>2021-07-01T09:11:30Z</cp:lastPrinted>
  <dcterms:created xsi:type="dcterms:W3CDTF">2018-03-27T06:03:00Z</dcterms:created>
  <dcterms:modified xsi:type="dcterms:W3CDTF">2026-02-07T06:14:25Z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