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642108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003849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снег, низовая метель. Туман, гололед. Ветер юго-восточный с переходом на юго-западный 9-14 м/с. Температура воздуха ночью 11-13, днем 5-7 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 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Облачно, снег, низовая метель. Туман, гололед. 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запад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ный 9-14 м/с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37053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6604</cp:revision>
  <cp:lastPrinted>2021-07-01T03:56:27Z</cp:lastPrinted>
  <dcterms:created xsi:type="dcterms:W3CDTF">2018-03-27T06:03:00Z</dcterms:created>
  <dcterms:modified xsi:type="dcterms:W3CDTF">2026-02-07T06:56:58Z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