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169000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юго-восточный ночью 4-9, днем 9-14 м/с. Температура воздуха ночью 16-18,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низовая 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9729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5620</TotalTime>
  <Words>573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1046</cp:revision>
  <cp:lastPrinted>2021-07-01T03:56:27Z</cp:lastPrinted>
  <dcterms:created xsi:type="dcterms:W3CDTF">2024-09-22T07:48:17Z</dcterms:created>
  <dcterms:modified xsi:type="dcterms:W3CDTF">2026-02-07T07:19:05Z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