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февраля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февраля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07 февраля 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снег,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туман, гололед.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м/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6-8, днем 2-4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 smtClean="0"/>
              <a:t>.</a:t>
            </a:r>
          </a:p>
          <a:p>
            <a:r>
              <a:rPr lang="ru-RU" sz="1200" dirty="0" smtClean="0"/>
              <a:t> 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09 февраля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08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09 февраля 2026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2-7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1928802"/>
            <a:ext cx="4714908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18154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4878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0,97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Мухитдинова Р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22241</TotalTime>
  <Words>571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5525</cp:revision>
  <cp:lastPrinted>2021-07-01T03:56:27Z</cp:lastPrinted>
  <dcterms:created xsi:type="dcterms:W3CDTF">2018-03-27T06:03:00Z</dcterms:created>
  <dcterms:modified xsi:type="dcterms:W3CDTF">2026-02-07T06:58:50Z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