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331468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294051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 8-13 м/с. Температура воздуха ночью 0-2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 12-14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14343</TotalTime>
  <Words>612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3937</cp:revision>
  <cp:lastPrinted>2021-07-01T03:56:27Z</cp:lastPrinted>
  <dcterms:created xsi:type="dcterms:W3CDTF">2018-03-27T06:03:00Z</dcterms:created>
  <dcterms:modified xsi:type="dcterms:W3CDTF">2026-02-07T06:40:32Z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