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6682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без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осадков. Поземок. Ветер южный, юго-западный 9-14, днем порывы 15-20 м/с. Температура воздуха ночью 20-22, днем 9-11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южный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6-8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05093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26678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4119</cp:revision>
  <cp:lastPrinted>2021-07-01T03:56:27Z</cp:lastPrinted>
  <dcterms:created xsi:type="dcterms:W3CDTF">2018-03-27T06:03:00Z</dcterms:created>
  <dcterms:modified xsi:type="dcterms:W3CDTF">2026-02-07T06:26:32Z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