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35978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днем небольшой снег, поземок. На дорогах гололедица. Ветер юго-западный, западный 7-12, ночью порывы 15 м/с. Температура воздуха ночью 12-14 , днем 10-12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16-18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97841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25546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5101</cp:revision>
  <cp:lastPrinted>2021-07-01T03:56:27Z</cp:lastPrinted>
  <dcterms:created xsi:type="dcterms:W3CDTF">2018-03-27T06:03:00Z</dcterms:created>
  <dcterms:modified xsi:type="dcterms:W3CDTF">2026-02-06T07:47:53Z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