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7334078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06 февраля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06 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07 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метель, гололед. Ветер юго-восточный 5-10, ночью и утром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и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0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07 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08 февраля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4-9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4852280"/>
              </p:ext>
            </p:extLst>
          </p:nvPr>
        </p:nvGraphicFramePr>
        <p:xfrm>
          <a:off x="5044348" y="381782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14736" y="2210181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50396" y="3086586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386610026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Назарханова А.С.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26233</TotalTime>
  <Words>683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4449</cp:revision>
  <cp:lastPrinted>2021-10-18T15:52:53Z</cp:lastPrinted>
  <dcterms:created xsi:type="dcterms:W3CDTF">2018-03-27T06:03:00Z</dcterms:created>
  <dcterms:modified xsi:type="dcterms:W3CDTF">2026-02-06T07:42:04Z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