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096332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метель, гололед. 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днем 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327537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79802" y="236572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3681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20695</TotalTime>
  <Words>579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3981</cp:revision>
  <cp:lastPrinted>2021-10-14T11:15:53Z</cp:lastPrinted>
  <dcterms:created xsi:type="dcterms:W3CDTF">2018-03-27T06:03:00Z</dcterms:created>
  <dcterms:modified xsi:type="dcterms:W3CDTF">2026-02-06T07:54:52Z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