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791043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№37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798976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07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Туман, гололед.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юго-восточный 7-12 м/с. Температура воздуха ночью 19-21, днем 9-11 мороза.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Туман. Ветер юго-восточный 7-12 м/с. Температура воздуха 10-12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36982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6600</cp:revision>
  <cp:lastPrinted>2021-07-01T03:56:27Z</cp:lastPrinted>
  <dcterms:created xsi:type="dcterms:W3CDTF">2018-03-27T06:03:00Z</dcterms:created>
  <dcterms:modified xsi:type="dcterms:W3CDTF">2026-02-06T06:52:27Z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