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733146841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февраля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42940517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 первой половине ночи осадки (дождь, снег). Временами туман. Ветер северо-восточный 8-13 м/с. Температура воздуха ночью 1-3 мороза, днем 4-6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14338</TotalTime>
  <Words>628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3932</cp:revision>
  <cp:lastPrinted>2021-07-01T03:56:27Z</cp:lastPrinted>
  <dcterms:created xsi:type="dcterms:W3CDTF">2018-03-27T06:03:00Z</dcterms:created>
  <dcterms:modified xsi:type="dcterms:W3CDTF">2026-02-06T06:50:27Z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