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№37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февраля 2026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07 февраля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06 февраля 2026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07 февраля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2026 г.</a:t>
            </a:r>
          </a:p>
          <a:p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Облачно,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временами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осадки (дождь,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снег),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туман, гололед.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 3-8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и днем 0-2 мороза</a:t>
            </a:r>
            <a:r>
              <a:rPr lang="ru-RU" sz="1200" dirty="0" smtClean="0"/>
              <a:t>.</a:t>
            </a:r>
          </a:p>
          <a:p>
            <a:r>
              <a:rPr lang="ru-RU" sz="1200" dirty="0" smtClean="0"/>
              <a:t> 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08 февраля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07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февраля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2026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08 февраля 2026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ночью снег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2-7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7-9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1928802"/>
            <a:ext cx="4714908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06 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18154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964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1,928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4878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0,976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0,409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92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0,203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0,613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Балгазынов А 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22237</TotalTime>
  <Words>573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5523</cp:revision>
  <cp:lastPrinted>2021-07-01T03:56:27Z</cp:lastPrinted>
  <dcterms:created xsi:type="dcterms:W3CDTF">2018-03-27T06:03:00Z</dcterms:created>
  <dcterms:modified xsi:type="dcterms:W3CDTF">2026-02-06T06:41:14Z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