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916607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89069" y="240602"/>
            <a:ext cx="4395581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снег, низовая метель, гололёд, днем небольшой снег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поземок.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 м/с. Температура воздуха ночью и днем 13-15 мороза..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478051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февраля, ночью 08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54959</TotalTime>
  <Words>666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7699</cp:revision>
  <cp:lastPrinted>2025-08-12T06:13:34Z</cp:lastPrinted>
  <dcterms:created xsi:type="dcterms:W3CDTF">2018-03-27T06:03:00Z</dcterms:created>
  <dcterms:modified xsi:type="dcterms:W3CDTF">2026-02-06T07:15:50Z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