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169000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евраля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снег. Ветер северо-западный с переходом северо-восточный ночью 5-10, днем 1-6 м/с. Температура воздуха ночью 16-18, днем 8-10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03484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5614</TotalTime>
  <Words>568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1045</cp:revision>
  <cp:lastPrinted>2021-07-01T03:56:27Z</cp:lastPrinted>
  <dcterms:created xsi:type="dcterms:W3CDTF">2024-09-22T07:48:17Z</dcterms:created>
  <dcterms:modified xsi:type="dcterms:W3CDTF">2026-02-06T07:42:29Z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