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334771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23-25, днем 14-16 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111663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60634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6770</cp:revision>
  <cp:lastPrinted>2021-02-03T11:37:00Z</cp:lastPrinted>
  <dcterms:created xsi:type="dcterms:W3CDTF">2018-03-27T06:03:00Z</dcterms:created>
  <dcterms:modified xsi:type="dcterms:W3CDTF">2026-02-06T06:19:49Z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