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4264985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06 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07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снег, метель, гололед. Ветер южный, юго-западный 5-10, ночью и утром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и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07 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08 февраля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4-9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3831291"/>
              </p:ext>
            </p:extLst>
          </p:nvPr>
        </p:nvGraphicFramePr>
        <p:xfrm>
          <a:off x="5044478" y="423526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17184" y="230142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559" y="325932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20847</TotalTime>
  <Words>603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4009</cp:revision>
  <cp:lastPrinted>2021-07-01T03:56:27Z</cp:lastPrinted>
  <dcterms:created xsi:type="dcterms:W3CDTF">2018-03-27T06:03:00Z</dcterms:created>
  <dcterms:modified xsi:type="dcterms:W3CDTF">2026-02-06T07:49:32Z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