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6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>
                <a:solidFill>
                  <a:schemeClr val="tx1"/>
                </a:solidFill>
              </a:rPr>
              <a:t>осадки </a:t>
            </a:r>
            <a:r>
              <a:rPr lang="ru-RU" sz="1100" dirty="0" smtClean="0">
                <a:solidFill>
                  <a:schemeClr val="tx1"/>
                </a:solidFill>
              </a:rPr>
              <a:t>(дождь, снег</a:t>
            </a:r>
            <a:r>
              <a:rPr lang="ru-RU" sz="1100" dirty="0" smtClean="0">
                <a:solidFill>
                  <a:schemeClr val="tx1"/>
                </a:solidFill>
              </a:rPr>
              <a:t>), гололед,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>
                <a:solidFill>
                  <a:schemeClr val="tx1"/>
                </a:solidFill>
              </a:rPr>
              <a:t>тепла</a:t>
            </a:r>
            <a:r>
              <a:rPr lang="ru-RU" sz="110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гололед.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3284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28265</TotalTime>
  <Words>798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6850</cp:revision>
  <cp:lastPrinted>2021-07-01T09:11:30Z</cp:lastPrinted>
  <dcterms:created xsi:type="dcterms:W3CDTF">2018-03-27T06:03:00Z</dcterms:created>
  <dcterms:modified xsi:type="dcterms:W3CDTF">2026-02-06T06:33:11Z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