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72" y="-18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360334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ночью 21-23, днем 15-17 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февраля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07 феврал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февраля, ночью 07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20483</TotalTime>
  <Words>636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7908</cp:revision>
  <cp:lastPrinted>2021-07-01T03:56:27Z</cp:lastPrinted>
  <dcterms:created xsi:type="dcterms:W3CDTF">2018-03-27T06:03:00Z</dcterms:created>
  <dcterms:modified xsi:type="dcterms:W3CDTF">2026-02-05T07:05:56Z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