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032570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46179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Ветер северо-восточный, восточный 7-12 м/с. Температура воздуха ночью 10-12, днем 0-2 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29074</TotalTime>
  <Words>525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4135</cp:revision>
  <cp:lastPrinted>2021-10-15T03:50:29Z</cp:lastPrinted>
  <dcterms:created xsi:type="dcterms:W3CDTF">2018-03-27T06:03:00Z</dcterms:created>
  <dcterms:modified xsi:type="dcterms:W3CDTF">2026-02-05T06:48:10Z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