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49277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метель, гололед. Ветер южный, юго-западный 9-14, утром и днем порывы 15-20 м/с. Температура воздуха ночью 0-2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 м/с. Температура воздуха 13-15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5265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28452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5260</cp:revision>
  <cp:lastPrinted>2021-07-01T03:56:27Z</cp:lastPrinted>
  <dcterms:created xsi:type="dcterms:W3CDTF">2018-03-27T06:03:00Z</dcterms:created>
  <dcterms:modified xsi:type="dcterms:W3CDTF">2026-02-05T07:25:44Z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