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95123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89069" y="240602"/>
            <a:ext cx="4395581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осадки (дождь, снег), метель гололёд. Ветер юго-западный 9-14, порывы 15-20 м/с. Температура воздуха ночью 3-5 мороза, днем 0-2 тепла..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снег, низовая метель, гололед.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436913"/>
              </p:ext>
            </p:extLst>
          </p:nvPr>
        </p:nvGraphicFramePr>
        <p:xfrm>
          <a:off x="5133632" y="3727078"/>
          <a:ext cx="4415373" cy="2353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ночью 0</a:t>
            </a:r>
            <a:r>
              <a:rPr lang="ru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KZ" alt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</a:t>
            </a:r>
            <a:r>
              <a:rPr lang="ru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54955</TotalTime>
  <Words>680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7695</cp:revision>
  <cp:lastPrinted>2025-08-12T06:13:34Z</cp:lastPrinted>
  <dcterms:created xsi:type="dcterms:W3CDTF">2018-03-27T06:03:00Z</dcterms:created>
  <dcterms:modified xsi:type="dcterms:W3CDTF">2026-02-05T05:59:09Z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