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35726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25240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северо-западный 5-10 м/с. Температура воздуха ночью 23-25, днем 15-17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юго-восточный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36962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6592</cp:revision>
  <cp:lastPrinted>2021-07-01T03:56:27Z</cp:lastPrinted>
  <dcterms:created xsi:type="dcterms:W3CDTF">2018-03-27T06:03:00Z</dcterms:created>
  <dcterms:modified xsi:type="dcterms:W3CDTF">2026-02-05T06:51:14Z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