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114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1540082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февраль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237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06 февраля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ночью и утром снег, поземок, гололед. Ветер юго-западный с переходом на северо-западный 5-10 м/с. Температура воздуха ночью 18-20, днем 15-17 мороза.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07 февраля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юго-западный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5-10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20-22 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февраля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1676898"/>
              </p:ext>
            </p:extLst>
          </p:nvPr>
        </p:nvGraphicFramePr>
        <p:xfrm>
          <a:off x="5046210" y="4480745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772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0.266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26659</TotalTime>
  <Words>606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4114</cp:revision>
  <cp:lastPrinted>2021-07-01T03:56:27Z</cp:lastPrinted>
  <dcterms:created xsi:type="dcterms:W3CDTF">2018-03-27T06:03:00Z</dcterms:created>
  <dcterms:modified xsi:type="dcterms:W3CDTF">2026-02-05T06:45:38Z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