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78530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осадки (дождь, снег), гололед, туман, ночью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8-13, ночью порывы 17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4-6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67695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47791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15784</TotalTime>
  <Words>591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3970</cp:revision>
  <cp:lastPrinted>2021-07-01T03:56:27Z</cp:lastPrinted>
  <dcterms:created xsi:type="dcterms:W3CDTF">2018-03-27T06:03:00Z</dcterms:created>
  <dcterms:modified xsi:type="dcterms:W3CDTF">2026-02-05T07:50:59Z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