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79" d="100"/>
          <a:sy n="79" d="100"/>
        </p:scale>
        <p:origin x="78" y="51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>
                <a:solidFill>
                  <a:srgbClr val="002060"/>
                </a:solidFill>
                <a:cs typeface="宋体"/>
              </a:rPr>
              <a:t>5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06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06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днем осадки </a:t>
            </a:r>
            <a:r>
              <a:rPr lang="ru-RU" sz="1100" dirty="0" smtClean="0">
                <a:solidFill>
                  <a:schemeClr val="tx1"/>
                </a:solidFill>
              </a:rPr>
              <a:t>(дождь, снег). Ветер 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снег, туман, гололед. </a:t>
            </a:r>
            <a:r>
              <a:rPr lang="ru-RU" sz="1100" smtClean="0">
                <a:solidFill>
                  <a:schemeClr val="tx1"/>
                </a:solidFill>
              </a:rPr>
              <a:t>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мороза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3862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Е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28263</TotalTime>
  <Words>794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6846</cp:revision>
  <cp:lastPrinted>2021-07-01T09:11:30Z</cp:lastPrinted>
  <dcterms:created xsi:type="dcterms:W3CDTF">2018-03-27T06:03:00Z</dcterms:created>
  <dcterms:modified xsi:type="dcterms:W3CDTF">2026-02-05T07:31:57Z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