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625848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осадки (дождь, снег), низовая метель, гололед.  Ветер юго-западный с переходом на северо-западный 9-14, порывы 15-20 м/с. Температура воздуха ночью и днем 2-4 мороза, днем с дальнейшим понижением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378847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5608</TotalTime>
  <Words>577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1043</cp:revision>
  <cp:lastPrinted>2021-07-01T03:56:27Z</cp:lastPrinted>
  <dcterms:created xsi:type="dcterms:W3CDTF">2024-09-22T07:48:17Z</dcterms:created>
  <dcterms:modified xsi:type="dcterms:W3CDTF">2026-02-05T07:13:23Z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