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970728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7-12, днем порывы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1-3° 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06 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метель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южный,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15-20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0-2° 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647348"/>
              </p:ext>
            </p:extLst>
          </p:nvPr>
        </p:nvGraphicFramePr>
        <p:xfrm>
          <a:off x="5049282" y="42931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м.р.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71196" y="236856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7244" y="33681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20684</TotalTime>
  <Words>590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3973</cp:revision>
  <cp:lastPrinted>2021-10-14T11:15:53Z</cp:lastPrinted>
  <dcterms:created xsi:type="dcterms:W3CDTF">2018-03-27T06:03:00Z</dcterms:created>
  <dcterms:modified xsi:type="dcterms:W3CDTF">2026-02-05T07:31:27Z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