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4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11469408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февраля по 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без осадков. Ночью и утром туман. Ветер юго-восточный, южный 8-13 м/с. Температура воздуха ночью 8-10, днем 0-2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06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осадки (дождь, снег),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низовая метель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гололед. Ветер южный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7-12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февраля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0904179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2.826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28463</TotalTime>
  <Words>659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5260</cp:revision>
  <cp:lastPrinted>2021-07-01T03:56:27Z</cp:lastPrinted>
  <dcterms:created xsi:type="dcterms:W3CDTF">2018-03-27T06:03:00Z</dcterms:created>
  <dcterms:modified xsi:type="dcterms:W3CDTF">2026-02-04T08:08:00Z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