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351706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осадки (дождь, снег), низовая метель, гололед. Временами туман. Ветер юго-восточный 7-12 м/с. Температура воздуха ночью 1-3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90290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5610</TotalTime>
  <Words>573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1042</cp:revision>
  <cp:lastPrinted>2021-07-01T03:56:27Z</cp:lastPrinted>
  <dcterms:created xsi:type="dcterms:W3CDTF">2024-09-22T07:48:17Z</dcterms:created>
  <dcterms:modified xsi:type="dcterms:W3CDTF">2026-02-04T08:00:47Z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