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4759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2026 г. по 20 ч. 05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снег, метель,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7-9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486124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33031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5421</cp:revision>
  <cp:lastPrinted>2025-12-12T07:56:19Z</cp:lastPrinted>
  <dcterms:created xsi:type="dcterms:W3CDTF">2018-03-27T06:03:00Z</dcterms:created>
  <dcterms:modified xsi:type="dcterms:W3CDTF">2026-02-04T07:26:16Z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