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6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829553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февраля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юго-восточный, южный 8-13 м/с. Температура воздуха ночью 8-10, днем 0-2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низовая метель, гололед. Ветер южный  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04 февраля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61459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27760</TotalTime>
  <Words>610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5149</cp:revision>
  <cp:lastPrinted>2021-07-01T03:56:27Z</cp:lastPrinted>
  <dcterms:created xsi:type="dcterms:W3CDTF">2018-03-27T06:03:00Z</dcterms:created>
  <dcterms:modified xsi:type="dcterms:W3CDTF">2026-02-04T08:06:57Z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