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67195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449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утром и днем осадки (дождь, снег), гололед, низовая метель. Ветер южный с переходом на северо-западный 9-14 м/с. Температура воздуха ночью 6-8, днем 1 мороза-1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поземок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17-19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487646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26646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4112</cp:revision>
  <cp:lastPrinted>2021-07-01T03:56:27Z</cp:lastPrinted>
  <dcterms:created xsi:type="dcterms:W3CDTF">2018-03-27T06:03:00Z</dcterms:created>
  <dcterms:modified xsi:type="dcterms:W3CDTF">2026-02-04T05:56:45Z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