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83" d="100"/>
          <a:sy n="83" d="100"/>
        </p:scale>
        <p:origin x="1685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14362023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февраля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8011" y="279217"/>
            <a:ext cx="4395581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февраля 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Переменная облачность, без осадков. Ветер юго-восточный 9-14 м/с. Температура воздуха ночью 20-22, днем 5-7 мороза.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06 февраля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05 февраля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06 февраля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О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блачно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</a:rPr>
              <a:t>, осадки (снег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дождь), низовая метель, гололед. Ветер южный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5-7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4888524"/>
              </p:ext>
            </p:extLst>
          </p:nvPr>
        </p:nvGraphicFramePr>
        <p:xfrm>
          <a:off x="5133632" y="3727078"/>
          <a:ext cx="4415373" cy="22754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59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8012" y="1907029"/>
            <a:ext cx="4395582" cy="769441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февраля, ночью 06 февраля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142249" y="2850887"/>
            <a:ext cx="4401343" cy="276999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54944</TotalTime>
  <Words>664</Words>
  <Application>Microsoft Office PowerPoint</Application>
  <PresentationFormat>Лист A4 (210x297 мм)</PresentationFormat>
  <Paragraphs>104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7691</cp:revision>
  <cp:lastPrinted>2025-08-12T06:13:34Z</cp:lastPrinted>
  <dcterms:created xsi:type="dcterms:W3CDTF">2018-03-27T06:03:00Z</dcterms:created>
  <dcterms:modified xsi:type="dcterms:W3CDTF">2026-02-04T06:50:01Z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