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3" d="100"/>
          <a:sy n="83" d="100"/>
        </p:scale>
        <p:origin x="90" y="22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2855103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9461793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Ветер северо-западный 9-14, ночью порывы 15-20 м/с. Температура воздуха ночью и днем 5-7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29057</TotalTime>
  <Words>583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4133</cp:revision>
  <cp:lastPrinted>2021-10-15T03:50:29Z</cp:lastPrinted>
  <dcterms:created xsi:type="dcterms:W3CDTF">2018-03-27T06:03:00Z</dcterms:created>
  <dcterms:modified xsi:type="dcterms:W3CDTF">2026-02-04T07:25:12Z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