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77" d="100"/>
          <a:sy n="77" d="100"/>
        </p:scale>
        <p:origin x="168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59949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04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Облачно, временами дождь,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днем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осадки( дожь, снег), гололед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46906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160275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15781</TotalTime>
  <Words>587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3969</cp:revision>
  <cp:lastPrinted>2021-07-01T03:56:27Z</cp:lastPrinted>
  <dcterms:created xsi:type="dcterms:W3CDTF">2018-03-27T06:03:00Z</dcterms:created>
  <dcterms:modified xsi:type="dcterms:W3CDTF">2026-02-04T07:00:58Z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