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6" d="100"/>
          <a:sy n="76" d="100"/>
        </p:scale>
        <p:origin x="1722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0462" y="114301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90524691"/>
              </p:ext>
            </p:extLst>
          </p:nvPr>
        </p:nvGraphicFramePr>
        <p:xfrm>
          <a:off x="307975" y="2545825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№35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1126" y="3788229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2026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05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Переменная о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юго-восточный 5-10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18-20°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2-4°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4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2026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</a:t>
            </a: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Ветер юго-восточный 5-10 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13-15°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61772750"/>
              </p:ext>
            </p:extLst>
          </p:nvPr>
        </p:nvGraphicFramePr>
        <p:xfrm>
          <a:off x="5049282" y="4293188"/>
          <a:ext cx="4691064" cy="18159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baseline="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м.р.</a:t>
                      </a:r>
                      <a:r>
                        <a:rPr lang="ru-RU" sz="100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0,164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7934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1,587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299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1,494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20" name="TextBox 13"/>
          <p:cNvSpPr txBox="1"/>
          <p:nvPr/>
        </p:nvSpPr>
        <p:spPr>
          <a:xfrm>
            <a:off x="5071196" y="2368568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97244" y="3368151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пр. Абая,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 Д.А. / Эрнст Л.В.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85793381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i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lab_vko@meteo.kz</a:t>
                      </a:r>
                      <a:endParaRPr lang="en-US" altLang="x-none" sz="800" b="1" i="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208-662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208-664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20683</TotalTime>
  <Words>582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Любовь Владимировна Эрнст</cp:lastModifiedBy>
  <cp:revision>3969</cp:revision>
  <cp:lastPrinted>2021-10-14T11:15:53Z</cp:lastPrinted>
  <dcterms:created xsi:type="dcterms:W3CDTF">2018-03-27T06:03:00Z</dcterms:created>
  <dcterms:modified xsi:type="dcterms:W3CDTF">2026-02-04T06:18:10Z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