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94" d="100"/>
          <a:sy n="94" d="100"/>
        </p:scale>
        <p:origin x="96" y="54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5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</a:t>
            </a:r>
            <a:r>
              <a:rPr lang="en-US" altLang="zh-CN" sz="1400" b="1" i="1" dirty="0" smtClean="0">
                <a:solidFill>
                  <a:srgbClr val="002060"/>
                </a:solidFill>
                <a:cs typeface="宋体"/>
              </a:rPr>
              <a:t>4</a:t>
            </a: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 февраля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0</a:t>
            </a:r>
            <a:r>
              <a:rPr lang="en-US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5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февраля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4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февраля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февраля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</a:t>
            </a:r>
            <a:r>
              <a:rPr lang="ru-RU" sz="1100" dirty="0" smtClean="0">
                <a:solidFill>
                  <a:schemeClr val="tx1"/>
                </a:solidFill>
              </a:rPr>
              <a:t>осадков. Ночью и утром туман.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 мороза-1 тепла,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9-11 </a:t>
            </a:r>
            <a:r>
              <a:rPr lang="ru-RU" sz="1100" dirty="0">
                <a:solidFill>
                  <a:schemeClr val="tx1"/>
                </a:solidFill>
              </a:rPr>
              <a:t>тепла. 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6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февраля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5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февраля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6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Временами туман. </a:t>
            </a:r>
            <a:r>
              <a:rPr lang="ru-RU" sz="1100" smtClean="0">
                <a:solidFill>
                  <a:schemeClr val="tx1"/>
                </a:solidFill>
              </a:rPr>
              <a:t>Ветер </a:t>
            </a:r>
            <a:r>
              <a:rPr lang="ru-RU" sz="1100" smtClean="0">
                <a:solidFill>
                  <a:schemeClr val="tx1"/>
                </a:solidFill>
              </a:rPr>
              <a:t>западный </a:t>
            </a:r>
            <a:r>
              <a:rPr lang="ru-RU" sz="1100" dirty="0" smtClean="0">
                <a:solidFill>
                  <a:schemeClr val="tx1"/>
                </a:solidFill>
              </a:rPr>
              <a:t>3</a:t>
            </a:r>
            <a:r>
              <a:rPr lang="kk-KZ" sz="1100" dirty="0" smtClean="0">
                <a:solidFill>
                  <a:schemeClr val="tx1"/>
                </a:solidFill>
              </a:rPr>
              <a:t>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0-2 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4755310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05 февраля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</a:t>
            </a:r>
            <a:r>
              <a:rPr lang="en-US" altLang="ru-RU" b="1" dirty="0" smtClean="0">
                <a:solidFill>
                  <a:schemeClr val="tx1"/>
                </a:solidFill>
                <a:cs typeface="Times New Roman" pitchFamily="18" charset="0"/>
              </a:rPr>
              <a:t>4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февраля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3"/>
            <a:ext cx="3600400" cy="1073098"/>
            <a:chOff x="531523" y="3799939"/>
            <a:chExt cx="4496989" cy="1569416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8"/>
            <a:ext cx="4496989" cy="1037237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Аманкулова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С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28252</TotalTime>
  <Words>805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6840</cp:revision>
  <cp:lastPrinted>2021-07-01T09:11:30Z</cp:lastPrinted>
  <dcterms:created xsi:type="dcterms:W3CDTF">2018-03-27T06:03:00Z</dcterms:created>
  <dcterms:modified xsi:type="dcterms:W3CDTF">2026-02-04T05:46:28Z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