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5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95669549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35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февраля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4252400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3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</a:p>
          <a:p>
            <a:pPr lvl="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северо-западный 5-10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ночью 25-27, днем 18-20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западный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7-12 м/с. Температура воздуха 20-22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36949</TotalTime>
  <Words>595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6585</cp:revision>
  <cp:lastPrinted>2021-07-01T03:56:27Z</cp:lastPrinted>
  <dcterms:created xsi:type="dcterms:W3CDTF">2018-03-27T06:03:00Z</dcterms:created>
  <dcterms:modified xsi:type="dcterms:W3CDTF">2026-02-04T06:15:48Z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