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86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3015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осадки (дождь, снег), метель, гололед. Ветер юго-западный, западный 9-14 м/с. Температура воздуха ночью и днем 1-3 мороза, днем с дальнейшим понижением.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82303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5560</TotalTime>
  <Words>573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1013</cp:revision>
  <cp:lastPrinted>2021-07-01T03:56:27Z</cp:lastPrinted>
  <dcterms:created xsi:type="dcterms:W3CDTF">2024-09-22T07:48:17Z</dcterms:created>
  <dcterms:modified xsi:type="dcterms:W3CDTF">2026-01-11T07:50:08Z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