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86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721641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11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снег), метель, гололед. Ветер юго-западный, западный 9-14, утром и днем порывы 15-20 м/с. Температура воздуха ночью и днем около 0 градусов, днем с дальнейшим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понижением.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12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снег, метель, гололед. 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6685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25507</TotalTime>
  <Words>626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5067</cp:revision>
  <cp:lastPrinted>2021-07-01T03:56:27Z</cp:lastPrinted>
  <dcterms:created xsi:type="dcterms:W3CDTF">2018-03-27T06:03:00Z</dcterms:created>
  <dcterms:modified xsi:type="dcterms:W3CDTF">2026-01-11T07:48:27Z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