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02316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Туман. Ветер северо-западный с переходом на юго-восточный 0-5 м/с. Температура воздуха ночью 10-12, 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5151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59110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6685</cp:revision>
  <cp:lastPrinted>2021-02-03T11:37:00Z</cp:lastPrinted>
  <dcterms:created xsi:type="dcterms:W3CDTF">2018-03-27T06:03:00Z</dcterms:created>
  <dcterms:modified xsi:type="dcterms:W3CDTF">2026-01-11T07:23:43Z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