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2491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91683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4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юго-восточный, восточный 7-12 м/с. Температура воздуха ночью 10-12, днем 3-5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Туман. Ветер восточный 7-12 м/с.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36365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6497</cp:revision>
  <cp:lastPrinted>2021-07-01T03:56:27Z</cp:lastPrinted>
  <dcterms:created xsi:type="dcterms:W3CDTF">2018-03-27T06:03:00Z</dcterms:created>
  <dcterms:modified xsi:type="dcterms:W3CDTF">2026-01-11T06:14:19Z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