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41173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снег, метель, днем осадки (дождь, снег), метель, гололед. Ветер южный, юго-западный 7-12,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34735" y="210694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735" y="307822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2114"/>
              </p:ext>
            </p:extLst>
          </p:nvPr>
        </p:nvGraphicFramePr>
        <p:xfrm>
          <a:off x="5048367" y="380185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25764</TotalTime>
  <Words>701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4348</cp:revision>
  <cp:lastPrinted>2021-10-18T15:52:53Z</cp:lastPrinted>
  <dcterms:created xsi:type="dcterms:W3CDTF">2018-03-27T06:03:00Z</dcterms:created>
  <dcterms:modified xsi:type="dcterms:W3CDTF">2026-01-11T07:42:23Z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