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3307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метель, днем осадки (дождь, снег), метель, гололед. Ветер южный, юго-западный 7-12,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1-3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северо-западный 7-12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823197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20503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3888</cp:revision>
  <cp:lastPrinted>2021-10-14T11:15:53Z</cp:lastPrinted>
  <dcterms:created xsi:type="dcterms:W3CDTF">2018-03-27T06:03:00Z</dcterms:created>
  <dcterms:modified xsi:type="dcterms:W3CDTF">2026-01-11T07:52:20Z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