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9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369473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130843"/>
            <a:ext cx="4795153" cy="4421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ночью и утром снег, низовая метель, на дорогах гололедица. Ветер западный 9-14, днем порывы 15-20 м/с. Температура воздуха ночью и днем 11-13 мороза, днем с дальнейшим понижением.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12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северо-западный 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18-20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200417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26273</TotalTime>
  <Words>614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4063</cp:revision>
  <cp:lastPrinted>2021-07-01T03:56:27Z</cp:lastPrinted>
  <dcterms:created xsi:type="dcterms:W3CDTF">2018-03-27T06:03:00Z</dcterms:created>
  <dcterms:modified xsi:type="dcterms:W3CDTF">2026-01-11T07:41:37Z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