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126432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11 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метель, гололед. Ветер юго-западный, западный 9-14, утром и днем порывы 15-20 м/с. Температура воздуха ночью и днем около 0 градусов, днем с дальнейшим понижением.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13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12 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снег, метель, гололед. Временами туман. Ветер северо-восточный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6-8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016100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5.698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28400</TotalTime>
  <Words>671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5229</cp:revision>
  <cp:lastPrinted>2021-07-01T03:56:27Z</cp:lastPrinted>
  <dcterms:created xsi:type="dcterms:W3CDTF">2018-03-27T06:03:00Z</dcterms:created>
  <dcterms:modified xsi:type="dcterms:W3CDTF">2026-01-11T07:44:45Z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