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66" d="100"/>
          <a:sy n="66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7002557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/>
                        <a:t>11 </a:t>
                      </a:r>
                      <a:r>
                        <a:rPr lang="kk-KZ" sz="1100" dirty="0"/>
                        <a:t>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11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января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блачно, снег, метель, гололед. Ветер западный 9-14, порывы          15-20 м/с. Температура воздуха ночью и днем -3-5 градус мороза, днем с дальнейшим понижением.</a:t>
            </a:r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ночью небольшой снег, низовая метель, гололед. Ветер </a:t>
            </a:r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  13-15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 dirty="0"/>
              <a:t>11</a:t>
            </a:r>
            <a:r>
              <a:rPr lang="ru-RU" dirty="0"/>
              <a:t> января  метеорологические условия будут способствовать </a:t>
            </a:r>
            <a:r>
              <a:rPr lang="ru-RU" b="1" dirty="0"/>
              <a:t>рассеивание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47643681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4425</TotalTime>
  <Words>659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383</cp:revision>
  <dcterms:modified xsi:type="dcterms:W3CDTF">2026-01-11T08:41:54Z</dcterms:modified>
</cp:coreProperties>
</file>